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1" r:id="rId5"/>
    <p:sldId id="260" r:id="rId6"/>
    <p:sldId id="267" r:id="rId7"/>
    <p:sldId id="268" r:id="rId8"/>
    <p:sldId id="266" r:id="rId9"/>
    <p:sldId id="265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Clementi" initials="JC" lastIdx="1" clrIdx="0">
    <p:extLst>
      <p:ext uri="{19B8F6BF-5375-455C-9EA6-DF929625EA0E}">
        <p15:presenceInfo xmlns:p15="http://schemas.microsoft.com/office/powerpoint/2012/main" userId="13efb5d0268dc3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10T13:42:14.825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FEF2D-BD35-42DC-A985-8E201F85F599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9FA1E-3450-4503-AE9A-4D1F439B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0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755D-B6DD-46BB-9A90-652C33D65C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8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755D-B6DD-46BB-9A90-652C33D65C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84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755D-B6DD-46BB-9A90-652C33D65C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05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Dascha</a:t>
            </a:r>
            <a:r>
              <a:rPr lang="en-US" baseline="0" dirty="0" smtClean="0"/>
              <a:t> Polanco from Orange is the New Black, </a:t>
            </a:r>
          </a:p>
          <a:p>
            <a:r>
              <a:rPr lang="en-US" baseline="0" dirty="0" smtClean="0"/>
              <a:t>Caitlyn Jenner, </a:t>
            </a:r>
          </a:p>
          <a:p>
            <a:r>
              <a:rPr lang="en-US" baseline="0" dirty="0" smtClean="0"/>
              <a:t>Matthew Broderick and Sarah Jessica Parker, </a:t>
            </a:r>
          </a:p>
          <a:p>
            <a:r>
              <a:rPr lang="en-US" baseline="0" dirty="0" smtClean="0"/>
              <a:t>Vanessa Williams, </a:t>
            </a:r>
          </a:p>
          <a:p>
            <a:r>
              <a:rPr lang="en-US" baseline="0" dirty="0" smtClean="0"/>
              <a:t>Neil Patrick Harris and husband, David </a:t>
            </a:r>
            <a:r>
              <a:rPr lang="en-US" baseline="0" dirty="0" err="1" smtClean="0"/>
              <a:t>Burtka</a:t>
            </a:r>
            <a:endParaRPr lang="en-US" baseline="0" dirty="0" smtClean="0"/>
          </a:p>
          <a:p>
            <a:r>
              <a:rPr lang="en-US" baseline="0" dirty="0" smtClean="0"/>
              <a:t>Jesse Tyler Ferguson from </a:t>
            </a:r>
            <a:r>
              <a:rPr lang="en-US" baseline="0" smtClean="0"/>
              <a:t>modern family tweet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755D-B6DD-46BB-9A90-652C33D65C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0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F07C-288B-4841-9426-1E0C8D57A00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2C0C-CB65-49C0-A45E-A092358A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F07C-288B-4841-9426-1E0C8D57A00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2C0C-CB65-49C0-A45E-A092358A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0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F07C-288B-4841-9426-1E0C8D57A00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2C0C-CB65-49C0-A45E-A092358A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4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409057" y="6333135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558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F07C-288B-4841-9426-1E0C8D57A00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2C0C-CB65-49C0-A45E-A092358A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7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F07C-288B-4841-9426-1E0C8D57A00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2C0C-CB65-49C0-A45E-A092358A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5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F07C-288B-4841-9426-1E0C8D57A00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2C0C-CB65-49C0-A45E-A092358A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F07C-288B-4841-9426-1E0C8D57A00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2C0C-CB65-49C0-A45E-A092358A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0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F07C-288B-4841-9426-1E0C8D57A00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2C0C-CB65-49C0-A45E-A092358A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9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F07C-288B-4841-9426-1E0C8D57A00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2C0C-CB65-49C0-A45E-A092358A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5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F07C-288B-4841-9426-1E0C8D57A00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2C0C-CB65-49C0-A45E-A092358A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1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F07C-288B-4841-9426-1E0C8D57A00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2C0C-CB65-49C0-A45E-A092358A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6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3F07C-288B-4841-9426-1E0C8D57A00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82C0C-CB65-49C0-A45E-A092358A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4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www.facebook.com/TheTylerClementiFound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y1campaign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lerclementi.org/pled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18.jp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53025" y="1997870"/>
            <a:ext cx="4634152" cy="703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d3n8a8pro7vhmx.cloudfront.net/tylerclementi/pages/18/features/original/tylerclementi_main_photo_cutb.jpg?1416946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4775"/>
            <a:ext cx="914400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splaying TCF_Logo_InFrame_300_8in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10" y="3163224"/>
            <a:ext cx="2947088" cy="10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8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mlsvc01-prod.s3.amazonaws.com/d2394f7d401/4766cd0d-3400-4573-be1d-6b29e6d9819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58365"/>
            <a:ext cx="5943600" cy="2541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4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Stay Connected….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795" y="2430780"/>
            <a:ext cx="8707582" cy="3043606"/>
          </a:xfrm>
        </p:spPr>
        <p:txBody>
          <a:bodyPr>
            <a:normAutofit/>
          </a:bodyPr>
          <a:lstStyle/>
          <a:p>
            <a:r>
              <a:rPr lang="en-US" sz="2925" dirty="0">
                <a:solidFill>
                  <a:schemeClr val="accent1">
                    <a:lumMod val="75000"/>
                  </a:schemeClr>
                </a:solidFill>
              </a:rPr>
              <a:t> twitter.com/</a:t>
            </a:r>
            <a:r>
              <a:rPr lang="en-US" sz="2925" dirty="0" err="1">
                <a:solidFill>
                  <a:schemeClr val="accent1">
                    <a:lumMod val="75000"/>
                  </a:schemeClr>
                </a:solidFill>
              </a:rPr>
              <a:t>TylerClementi</a:t>
            </a:r>
            <a:r>
              <a:rPr lang="en-US" sz="292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35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925" dirty="0">
                <a:solidFill>
                  <a:schemeClr val="accent1">
                    <a:lumMod val="75000"/>
                  </a:schemeClr>
                </a:solidFill>
              </a:rPr>
              <a:t> Instagram.com/</a:t>
            </a:r>
            <a:r>
              <a:rPr lang="en-US" sz="2925" dirty="0" err="1">
                <a:solidFill>
                  <a:schemeClr val="accent1">
                    <a:lumMod val="75000"/>
                  </a:schemeClr>
                </a:solidFill>
              </a:rPr>
              <a:t>tyler_clementi_foundation</a:t>
            </a:r>
            <a:r>
              <a:rPr lang="en-US" sz="2925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925" u="sng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 </a:t>
            </a:r>
            <a:endParaRPr lang="en-US" sz="1500" u="sng" dirty="0">
              <a:solidFill>
                <a:schemeClr val="accent1">
                  <a:lumMod val="75000"/>
                </a:schemeClr>
              </a:solidFill>
              <a:hlinkClick r:id=""/>
            </a:endParaRPr>
          </a:p>
          <a:p>
            <a:endParaRPr lang="en-US" sz="1500" u="sng" dirty="0">
              <a:solidFill>
                <a:schemeClr val="accent1">
                  <a:lumMod val="75000"/>
                </a:schemeClr>
              </a:solidFill>
              <a:hlinkClick r:id=""/>
            </a:endParaRPr>
          </a:p>
          <a:p>
            <a:r>
              <a:rPr lang="en-US" sz="2925" dirty="0">
                <a:solidFill>
                  <a:schemeClr val="accent1">
                    <a:lumMod val="75000"/>
                  </a:schemeClr>
                </a:solidFill>
              </a:rPr>
              <a:t>  facebook.com/</a:t>
            </a:r>
            <a:r>
              <a:rPr lang="en-US" sz="2925" dirty="0" err="1">
                <a:solidFill>
                  <a:schemeClr val="accent1">
                    <a:lumMod val="75000"/>
                  </a:schemeClr>
                </a:solidFill>
              </a:rPr>
              <a:t>TheTylerClementiFoundation</a:t>
            </a:r>
            <a:endParaRPr lang="en-US" sz="2925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925" dirty="0">
                <a:solidFill>
                  <a:schemeClr val="accent1">
                    <a:lumMod val="75000"/>
                  </a:schemeClr>
                </a:solidFill>
              </a:rPr>
              <a:t>  www.tylerclementi.org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62" y="2359870"/>
            <a:ext cx="591524" cy="591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63" y="3988969"/>
            <a:ext cx="517922" cy="517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92" y="3185998"/>
            <a:ext cx="750862" cy="52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splaying TCF_Logo_InFrame_300_8i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3" y="1359858"/>
            <a:ext cx="10859414" cy="37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8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3" r="21912" b="7371"/>
          <a:stretch/>
        </p:blipFill>
        <p:spPr>
          <a:xfrm>
            <a:off x="3953443" y="1043382"/>
            <a:ext cx="2025503" cy="2902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1" t="22556" r="29657" b="13309"/>
          <a:stretch/>
        </p:blipFill>
        <p:spPr>
          <a:xfrm>
            <a:off x="4368113" y="3799646"/>
            <a:ext cx="1897911" cy="2009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9" r="31259" b="9287"/>
          <a:stretch/>
        </p:blipFill>
        <p:spPr>
          <a:xfrm>
            <a:off x="8169350" y="958655"/>
            <a:ext cx="2498651" cy="2829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7" t="7783" r="10410"/>
          <a:stretch/>
        </p:blipFill>
        <p:spPr>
          <a:xfrm>
            <a:off x="1640862" y="1601529"/>
            <a:ext cx="2312581" cy="4061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5" t="21117" r="28849" b="7327"/>
          <a:stretch/>
        </p:blipFill>
        <p:spPr>
          <a:xfrm>
            <a:off x="7177861" y="3448936"/>
            <a:ext cx="2557130" cy="2551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t="21920" r="29575" b="17740"/>
          <a:stretch/>
        </p:blipFill>
        <p:spPr>
          <a:xfrm>
            <a:off x="6013548" y="1298262"/>
            <a:ext cx="2121196" cy="26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97" y="857250"/>
            <a:ext cx="37152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981200" y="1063228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981200" y="2778581"/>
            <a:ext cx="8229600" cy="291743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" dirty="0"/>
              <a:t>Get Involved:</a:t>
            </a:r>
          </a:p>
          <a:p>
            <a:pPr algn="ctr">
              <a:lnSpc>
                <a:spcPct val="150000"/>
              </a:lnSpc>
              <a:buNone/>
            </a:pPr>
            <a:r>
              <a:rPr lang="en" sz="2400" dirty="0"/>
              <a:t>To bring the #Day1 Campaign to your school/organization visit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www.day1campaign.com</a:t>
            </a:r>
          </a:p>
          <a:p>
            <a:pPr algn="ctr">
              <a:lnSpc>
                <a:spcPct val="150000"/>
              </a:lnSpc>
              <a:buNone/>
            </a:pPr>
            <a:r>
              <a:rPr lang="en" sz="2400" dirty="0"/>
              <a:t>to sign up as an upstander and download the #Day1 script. 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1202" y="987868"/>
            <a:ext cx="8185649" cy="139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1502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796" y="911804"/>
            <a:ext cx="8486775" cy="1566429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Turning Bystanders into </a:t>
            </a:r>
            <a:r>
              <a:rPr lang="en-US" sz="5400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Upstanders</a:t>
            </a:r>
            <a:endParaRPr lang="en-US" sz="5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40" y="2984443"/>
            <a:ext cx="7886700" cy="2940109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1500" dirty="0">
              <a:hlinkClick r:id="rId3"/>
            </a:endParaRPr>
          </a:p>
          <a:p>
            <a:pPr marL="0" indent="0">
              <a:buNone/>
            </a:pPr>
            <a:endParaRPr lang="en-US" sz="2700" dirty="0">
              <a:hlinkClick r:id=""/>
            </a:endParaRPr>
          </a:p>
          <a:p>
            <a:pPr marL="0" indent="0">
              <a:buNone/>
            </a:pPr>
            <a:r>
              <a:rPr lang="en-US" sz="2700" dirty="0">
                <a:hlinkClick r:id=""/>
              </a:rPr>
              <a:t>http://www.tylerclementi.org/pledge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88" y="2607251"/>
            <a:ext cx="2494122" cy="2494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16" y="2157474"/>
            <a:ext cx="4455064" cy="297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857250"/>
            <a:ext cx="3703320" cy="37033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96" y="857250"/>
            <a:ext cx="2496804" cy="32918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12" y="623735"/>
            <a:ext cx="3771900" cy="37719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80" y="4113697"/>
            <a:ext cx="3429000" cy="25091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57" y="3673042"/>
            <a:ext cx="3634740" cy="217749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54" y="4382605"/>
            <a:ext cx="3005563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01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95764" y="1238040"/>
            <a:ext cx="3091799" cy="96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515" y="2494562"/>
            <a:ext cx="2961298" cy="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06" y="2809334"/>
            <a:ext cx="3005563" cy="1577340"/>
          </a:xfrm>
          <a:prstGeom prst="rect">
            <a:avLst/>
          </a:prstGeom>
        </p:spPr>
      </p:pic>
      <p:pic>
        <p:nvPicPr>
          <p:cNvPr id="1026" name="Picture 2" descr="American Federation of Teacher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02" y="1035051"/>
            <a:ext cx="227647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A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545" y="1709322"/>
            <a:ext cx="1952625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15" y="4522037"/>
            <a:ext cx="1364615" cy="136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25" y="4882379"/>
            <a:ext cx="1828800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83" y="4762045"/>
            <a:ext cx="135636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6" descr="Image result for rutgers"/>
          <p:cNvSpPr>
            <a:spLocks noChangeAspect="1" noChangeArrowheads="1"/>
          </p:cNvSpPr>
          <p:nvPr/>
        </p:nvSpPr>
        <p:spPr bwMode="auto">
          <a:xfrm>
            <a:off x="1679575" y="7127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rutgers"/>
          <p:cNvSpPr>
            <a:spLocks noChangeAspect="1" noChangeArrowheads="1"/>
          </p:cNvSpPr>
          <p:nvPr/>
        </p:nvSpPr>
        <p:spPr bwMode="auto">
          <a:xfrm>
            <a:off x="8680202" y="489789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Image result for rutgers"/>
          <p:cNvSpPr>
            <a:spLocks noChangeAspect="1" noChangeArrowheads="1"/>
          </p:cNvSpPr>
          <p:nvPr/>
        </p:nvSpPr>
        <p:spPr bwMode="auto">
          <a:xfrm>
            <a:off x="1831975" y="8651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Image result for rutgers"/>
          <p:cNvSpPr>
            <a:spLocks noChangeAspect="1" noChangeArrowheads="1"/>
          </p:cNvSpPr>
          <p:nvPr/>
        </p:nvSpPr>
        <p:spPr bwMode="auto">
          <a:xfrm>
            <a:off x="1831975" y="115580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www.rutgers.edu/sites/system/themes/nb/images/Rutgers_sig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1" t="-2765" r="68610" b="2765"/>
          <a:stretch/>
        </p:blipFill>
        <p:spPr bwMode="auto">
          <a:xfrm>
            <a:off x="1679575" y="3931486"/>
            <a:ext cx="202701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uman Rights Campaig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03" y="1223547"/>
            <a:ext cx="231457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946" y="4799334"/>
            <a:ext cx="240157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Picture 18" descr="http://www.glaad.org/sites/default/files/styles/200px/public/images/2015-01/glaad-blue-200.png?itok=9QrqZCE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650" y="2221668"/>
            <a:ext cx="19050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olumbia Universit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7" y="720726"/>
            <a:ext cx="26193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olumbia Universit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7" y="873126"/>
            <a:ext cx="26193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Teachers Colle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7" y="720725"/>
            <a:ext cx="26193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olumbia Universit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203" y="-217488"/>
            <a:ext cx="26193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Teachers Colle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7" y="873125"/>
            <a:ext cx="26193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Logo-big-whit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731" y="3389238"/>
            <a:ext cx="1645920" cy="1084492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5906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2016-08-day1andU-cornell-1500x15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43" y="3681860"/>
            <a:ext cx="3176140" cy="3176140"/>
          </a:xfrm>
          <a:prstGeom prst="rect">
            <a:avLst/>
          </a:prstGeom>
        </p:spPr>
      </p:pic>
      <p:pic>
        <p:nvPicPr>
          <p:cNvPr id="4" name="Picture 3" descr="2016-08-day1andU-ithaca-1500x15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762758"/>
            <a:ext cx="3095243" cy="3095243"/>
          </a:xfrm>
          <a:prstGeom prst="rect">
            <a:avLst/>
          </a:prstGeom>
        </p:spPr>
      </p:pic>
      <p:pic>
        <p:nvPicPr>
          <p:cNvPr id="5" name="Picture 4" descr="2016-08-day1andU-ohio-su-1500x15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16" y="137458"/>
            <a:ext cx="2991122" cy="3462992"/>
          </a:xfrm>
          <a:prstGeom prst="rect">
            <a:avLst/>
          </a:prstGeom>
        </p:spPr>
      </p:pic>
      <p:pic>
        <p:nvPicPr>
          <p:cNvPr id="7" name="Picture 6" descr="2016-08-day1andU-rutgers1-1500x15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538" y="81378"/>
            <a:ext cx="3107462" cy="3519073"/>
          </a:xfrm>
          <a:prstGeom prst="rect">
            <a:avLst/>
          </a:prstGeom>
        </p:spPr>
      </p:pic>
      <p:pic>
        <p:nvPicPr>
          <p:cNvPr id="9" name="Picture 8" descr="2016-08-day1andU-umich-1500x15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83" y="3681861"/>
            <a:ext cx="2872616" cy="3176139"/>
          </a:xfrm>
          <a:prstGeom prst="rect">
            <a:avLst/>
          </a:prstGeom>
        </p:spPr>
      </p:pic>
      <p:pic>
        <p:nvPicPr>
          <p:cNvPr id="10" name="Picture 9" descr="2016-08-day1andU-northwestern-1500x15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1377"/>
            <a:ext cx="3176140" cy="35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tgers In-bo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17" y="242478"/>
            <a:ext cx="4623731" cy="6164975"/>
          </a:xfrm>
          <a:prstGeom prst="rect">
            <a:avLst/>
          </a:prstGeom>
        </p:spPr>
      </p:pic>
      <p:pic>
        <p:nvPicPr>
          <p:cNvPr id="4" name="Picture 3" descr="#Day1 in progres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30" y="242478"/>
            <a:ext cx="4248571" cy="61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89</Words>
  <Application>Microsoft Office PowerPoint</Application>
  <PresentationFormat>Widescreen</PresentationFormat>
  <Paragraphs>32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Turning Bystanders into Upstanders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Stay Connected….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Clementi</dc:creator>
  <cp:lastModifiedBy>Jane Clementi</cp:lastModifiedBy>
  <cp:revision>3</cp:revision>
  <dcterms:created xsi:type="dcterms:W3CDTF">2016-09-19T00:45:34Z</dcterms:created>
  <dcterms:modified xsi:type="dcterms:W3CDTF">2016-09-19T01:20:23Z</dcterms:modified>
</cp:coreProperties>
</file>